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89A8B8-80E1-4D6D-9737-CE4B08B1F507}" type="datetimeFigureOut">
              <a:rPr lang="cs-CZ" smtClean="0"/>
              <a:pPr/>
              <a:t>2.1.2022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2B85E5F-D689-4DAE-882B-4D048D032C3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rovekyegypt.net/zapadni-theby/udoli-kralu-hrobky-nove-rise.php" TargetMode="External"/><Relationship Id="rId2" Type="http://schemas.openxmlformats.org/officeDocument/2006/relationships/hyperlink" Target="https://egypt.afrikou.cz/egypt/udoli-kral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3%9Adol%C3%AD_kr%C3%A1l%C5%25A" TargetMode="External"/><Relationship Id="rId5" Type="http://schemas.openxmlformats.org/officeDocument/2006/relationships/hyperlink" Target="http://egypt.travel/cs/attractions/valley-of-the-kings" TargetMode="External"/><Relationship Id="rId4" Type="http://schemas.openxmlformats.org/officeDocument/2006/relationships/hyperlink" Target="https://egypt.svetadily.cz/clanky/Tutanchamonova-hrobka-objev-ktery-vyvolal-silenst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Údolí králů | Egypt | MAHALO.cz"/>
          <p:cNvPicPr>
            <a:picLocks noChangeAspect="1" noChangeArrowheads="1"/>
          </p:cNvPicPr>
          <p:nvPr/>
        </p:nvPicPr>
        <p:blipFill>
          <a:blip r:embed="rId2"/>
          <a:srcRect t="10860" r="794" b="8929"/>
          <a:stretch>
            <a:fillRect/>
          </a:stretch>
        </p:blipFill>
        <p:spPr bwMode="auto">
          <a:xfrm>
            <a:off x="0" y="0"/>
            <a:ext cx="9144000" cy="6876288"/>
          </a:xfrm>
          <a:prstGeom prst="rect">
            <a:avLst/>
          </a:prstGeom>
          <a:noFill/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57884" y="6000768"/>
            <a:ext cx="3286116" cy="64294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Kristýna Votřelová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8305800" cy="1981200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bg1"/>
                </a:solidFill>
              </a:rPr>
              <a:t>Údolí králů 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14356"/>
            <a:ext cx="6329378" cy="5381644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V dobách starověkého Egypta sloužilo jako pohřebiště faraonů a mocných šlechticů 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Bylo využíváno za vlády 18. – 20. dynastie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Nachází se na západním břehu řeky Nil </a:t>
            </a:r>
          </a:p>
          <a:p>
            <a:pPr>
              <a:lnSpc>
                <a:spcPct val="150000"/>
              </a:lnSpc>
            </a:pPr>
            <a:r>
              <a:rPr lang="cs-CZ" sz="2800" dirty="0" smtClean="0">
                <a:solidFill>
                  <a:schemeClr val="bg1"/>
                </a:solidFill>
              </a:rPr>
              <a:t>Rozděluje se na dvě části: 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Západní – </a:t>
            </a:r>
            <a:r>
              <a:rPr lang="cs-CZ" dirty="0" err="1" smtClean="0">
                <a:solidFill>
                  <a:schemeClr val="bg1"/>
                </a:solidFill>
              </a:rPr>
              <a:t>Západní</a:t>
            </a:r>
            <a:r>
              <a:rPr lang="cs-CZ" dirty="0" smtClean="0">
                <a:solidFill>
                  <a:schemeClr val="bg1"/>
                </a:solidFill>
              </a:rPr>
              <a:t> údolí nebo také Údolí opic 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Východní – </a:t>
            </a:r>
            <a:r>
              <a:rPr lang="cs-CZ" dirty="0" err="1" smtClean="0">
                <a:solidFill>
                  <a:schemeClr val="bg1"/>
                </a:solidFill>
              </a:rPr>
              <a:t>Východní</a:t>
            </a:r>
            <a:r>
              <a:rPr lang="cs-CZ" dirty="0" smtClean="0">
                <a:solidFill>
                  <a:schemeClr val="bg1"/>
                </a:solidFill>
              </a:rPr>
              <a:t> údolí </a:t>
            </a:r>
          </a:p>
          <a:p>
            <a:pPr lvl="1"/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030" name="Picture 6" descr="Egypt: Mapa🗺️ – Letoviska Egypta • Mapy světa + Starověkého"/>
          <p:cNvPicPr>
            <a:picLocks noChangeAspect="1" noChangeArrowheads="1"/>
          </p:cNvPicPr>
          <p:nvPr/>
        </p:nvPicPr>
        <p:blipFill>
          <a:blip r:embed="rId2"/>
          <a:srcRect l="37277" r="23956"/>
          <a:stretch>
            <a:fillRect/>
          </a:stretch>
        </p:blipFill>
        <p:spPr bwMode="auto">
          <a:xfrm>
            <a:off x="6715140" y="1500174"/>
            <a:ext cx="2071702" cy="46672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186766" cy="3000396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cs-CZ" dirty="0" smtClean="0">
                <a:solidFill>
                  <a:schemeClr val="bg1"/>
                </a:solidFill>
              </a:rPr>
              <a:t>Hrobky jsou označeny: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 písmeny KV – zkratka pro „</a:t>
            </a:r>
            <a:r>
              <a:rPr lang="cs-CZ" dirty="0" err="1" smtClean="0">
                <a:solidFill>
                  <a:schemeClr val="bg1"/>
                </a:solidFill>
              </a:rPr>
              <a:t>Kings</a:t>
            </a:r>
            <a:r>
              <a:rPr lang="cs-CZ" dirty="0" smtClean="0">
                <a:solidFill>
                  <a:schemeClr val="bg1"/>
                </a:solidFill>
              </a:rPr>
              <a:t> </a:t>
            </a:r>
            <a:r>
              <a:rPr lang="cs-CZ" dirty="0" err="1" smtClean="0">
                <a:solidFill>
                  <a:schemeClr val="bg1"/>
                </a:solidFill>
              </a:rPr>
              <a:t>Valley</a:t>
            </a:r>
            <a:r>
              <a:rPr lang="cs-CZ" dirty="0" smtClean="0">
                <a:solidFill>
                  <a:schemeClr val="bg1"/>
                </a:solidFill>
              </a:rPr>
              <a:t>“ = Údolí králů</a:t>
            </a:r>
          </a:p>
          <a:p>
            <a:pPr lvl="1"/>
            <a:r>
              <a:rPr lang="cs-CZ" dirty="0" smtClean="0">
                <a:solidFill>
                  <a:schemeClr val="bg1"/>
                </a:solidFill>
              </a:rPr>
              <a:t>číslem značí pořadí v kterém byly hrobky objeveny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Množství hrobek v Údolí králů je prázdných, některé mají neznámého majitele a jiné sloužily jako skladovací šachty</a:t>
            </a: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500034" y="3071810"/>
            <a:ext cx="4357718" cy="2214578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V každé hrobce se nacházela výbava, která měla zajistit jejímu majiteli pohodlný posmrtný život </a:t>
            </a:r>
          </a:p>
          <a:p>
            <a:endParaRPr lang="cs-CZ" dirty="0"/>
          </a:p>
        </p:txBody>
      </p:sp>
      <p:pic>
        <p:nvPicPr>
          <p:cNvPr id="6" name="Picture 2" descr="Tutanchamonova hrobka – objev, který vyvolal šílenství | Egypt na  Světadíle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429000"/>
            <a:ext cx="4182358" cy="3082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1020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Hrobka se obvykle skládala z dlouhé klesající chodby, která procházela skrz jednu nebo více předsíní, a ústila v pohřební komoře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Královské hrobky jsou vyzdobeny obrázky z egyptské mytologie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6388" name="Picture 4" descr="ÚDOLÍ KRÁLŮ | Nubis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500438"/>
            <a:ext cx="4750626" cy="3167085"/>
          </a:xfrm>
          <a:prstGeom prst="rect">
            <a:avLst/>
          </a:prstGeom>
          <a:noFill/>
        </p:spPr>
      </p:pic>
      <p:pic>
        <p:nvPicPr>
          <p:cNvPr id="16390" name="Picture 6" descr="https://upload.wikimedia.org/wikipedia/commons/b/b4/La_Tombe_de_Horemheb_cropp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500438"/>
            <a:ext cx="2286016" cy="3158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8596" y="1428736"/>
            <a:ext cx="8358246" cy="3833826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Poslední dvě hrobky ve Východním údolí byly objeveny v roce 2008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Téměř všechny hrobky v Údolí králů byly vykradeny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Tutanchamonova hrobka, která je druhá nejmenší a byla objevena 1922, je nejslavnější hrobkou tohoto údolí a to kvůli velkému pokladu, </a:t>
            </a:r>
            <a:r>
              <a:rPr lang="cs-CZ" smtClean="0">
                <a:solidFill>
                  <a:schemeClr val="bg1"/>
                </a:solidFill>
              </a:rPr>
              <a:t>jelikož </a:t>
            </a:r>
            <a:r>
              <a:rPr lang="cs-CZ" smtClean="0">
                <a:solidFill>
                  <a:schemeClr val="bg1"/>
                </a:solidFill>
              </a:rPr>
              <a:t>nebyla </a:t>
            </a:r>
            <a:r>
              <a:rPr lang="cs-CZ" dirty="0" smtClean="0">
                <a:solidFill>
                  <a:schemeClr val="bg1"/>
                </a:solidFill>
              </a:rPr>
              <a:t>vykradena 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Zajímavosti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18434" name="Picture 2" descr="Tutanchamonova zlatá maska"/>
          <p:cNvPicPr>
            <a:picLocks noChangeAspect="1" noChangeArrowheads="1"/>
          </p:cNvPicPr>
          <p:nvPr/>
        </p:nvPicPr>
        <p:blipFill>
          <a:blip r:embed="rId2"/>
          <a:srcRect t="13172"/>
          <a:stretch>
            <a:fillRect/>
          </a:stretch>
        </p:blipFill>
        <p:spPr bwMode="auto">
          <a:xfrm>
            <a:off x="5000628" y="4286256"/>
            <a:ext cx="3691856" cy="2312286"/>
          </a:xfrm>
          <a:prstGeom prst="rect">
            <a:avLst/>
          </a:prstGeom>
          <a:noFill/>
        </p:spPr>
      </p:pic>
      <p:pic>
        <p:nvPicPr>
          <p:cNvPr id="18436" name="Picture 4" descr="ŽENA-IN - Tutanchamon – egyptská záhada?"/>
          <p:cNvPicPr>
            <a:picLocks noChangeAspect="1" noChangeArrowheads="1"/>
          </p:cNvPicPr>
          <p:nvPr/>
        </p:nvPicPr>
        <p:blipFill>
          <a:blip r:embed="rId3"/>
          <a:srcRect t="9615"/>
          <a:stretch>
            <a:fillRect/>
          </a:stretch>
        </p:blipFill>
        <p:spPr bwMode="auto">
          <a:xfrm>
            <a:off x="714348" y="4214818"/>
            <a:ext cx="359976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https://egypt.afrikou.cz/egypt/udoli-kralu.html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https://www.starovekyegypt.net/zapadni-theby/udoli-kralu-hrobky-nove-rise.php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https://egypt.svetadily.cz/clanky/Tutanchamonova-hrobka-objev-ktery-vyvolal-silenstvi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http://egypt.travel/cs/attractions/valley-of-the-kings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https://cs.wikipedia.org/wiki/%C3%9Adol%C3%AD_kr%C3%A1l%C5%A</a:t>
            </a: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Zdroje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424</TotalTime>
  <Words>203</Words>
  <Application>Microsoft Office PowerPoint</Application>
  <PresentationFormat>Předvádění na obrazovce (4:3)</PresentationFormat>
  <Paragraphs>25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Papír</vt:lpstr>
      <vt:lpstr>Údolí králů </vt:lpstr>
      <vt:lpstr>Snímek 2</vt:lpstr>
      <vt:lpstr>Snímek 3</vt:lpstr>
      <vt:lpstr>Snímek 4</vt:lpstr>
      <vt:lpstr>Zajímavosti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Doma</dc:creator>
  <cp:lastModifiedBy>Doma</cp:lastModifiedBy>
  <cp:revision>51</cp:revision>
  <dcterms:created xsi:type="dcterms:W3CDTF">2021-12-27T13:58:19Z</dcterms:created>
  <dcterms:modified xsi:type="dcterms:W3CDTF">2022-01-02T13:00:21Z</dcterms:modified>
</cp:coreProperties>
</file>