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57" r:id="rId6"/>
    <p:sldId id="259" r:id="rId7"/>
    <p:sldId id="258" r:id="rId8"/>
    <p:sldId id="260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C1A5599-5979-4776-8C06-73A96642A015}" v="41" dt="2022-01-04T17:41:03.10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E9BFEC-9CEA-4D4B-B2BC-93FAB78E32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14E0C18-E4D5-4F32-83E4-A6069FF69A8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5939F12-8CE6-41CC-9BC6-7BEF6F88C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7D301-7604-4373-9BC3-E78EBD369F69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75DD45D-7BE7-40ED-8AE8-5974C50757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489A92E-7314-4C58-B77B-573CB51EE9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75DB-1815-47D7-B998-136E19E383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49864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9D3A856-DA0F-4A19-81B7-CF4C7B3F1C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7595BF85-148F-40AA-B5FE-7EE5705170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4B2729B-1DD1-42A1-BFB2-63029FB5E8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7D301-7604-4373-9BC3-E78EBD369F69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DA04B6DA-1005-4F7A-8731-80EAD585E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2CF6293-21F2-4E80-97F3-88A7A62DE7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75DB-1815-47D7-B998-136E19E383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828779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10BD247-65DC-4DDA-B9BC-0AF802DE302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BE85B93-52B9-4DEC-83D8-83456240187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69A76B5-1D9E-4E2A-9BC0-2A0F5D5171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7D301-7604-4373-9BC3-E78EBD369F69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2BC3555-5937-4121-93BA-C9C8A07C3D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2B21FBA-647A-4F36-A3F0-81F72B68C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75DB-1815-47D7-B998-136E19E383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3623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E7A7A4B-2D6B-4D09-A60C-B29C36EED0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21C14F-035E-4F6E-931F-4B21246423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7294456-ADD6-4F64-BEEE-D69FCA23F9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7D301-7604-4373-9BC3-E78EBD369F69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BC56931-ECCD-4720-BDA5-6EA17B358A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8273017-C5B6-40FD-86D5-CA6F3C2542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75DB-1815-47D7-B998-136E19E383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65943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068D36-8C37-49F7-9187-84DC2DFB43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12AC272-3D02-4591-9987-0D13F115710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B50F0228-546F-47A5-82B6-E105FC988F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7D301-7604-4373-9BC3-E78EBD369F69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6E997E8-F260-4113-862C-2A4AAA589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CA9AD34-B441-42D9-9A8B-3BA4E19264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75DB-1815-47D7-B998-136E19E383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383234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B7484D-2F5B-4177-8478-FFE6281153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B98B9E1-A39A-45CD-8C59-7778EED99B2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DD0EAD2-C00B-4625-B468-77C6E8C20B6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BFC59FE-9B6B-4B62-B16C-8507B3E35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7D301-7604-4373-9BC3-E78EBD369F69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77624DF-7098-49D7-9A2C-3A6498290C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0E79DA74-E714-467B-84C7-E678DE41B1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75DB-1815-47D7-B998-136E19E383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58361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4C3594-20E5-46E3-8491-DCA7ECB7F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272441F-57B7-41B8-AB35-0665FCC23F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E65664F-5BBB-48F1-9006-1B7EF3B569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A64E652-1C53-43AA-83D7-34BDFACABBB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C3C58BA4-F89F-4F11-89D8-F11657843B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F754668A-DA62-42B1-A8E8-4A02F085E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7D301-7604-4373-9BC3-E78EBD369F69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FE12AE17-396B-46F4-BD06-24DCBF7D9D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7AB8F507-CC72-401F-AC3B-9D3AFA3A5C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75DB-1815-47D7-B998-136E19E383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9214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171FFC-F0BF-4AE9-A88A-7B0FAD003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96EF5030-0612-446F-8691-19E5901A3D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7D301-7604-4373-9BC3-E78EBD369F69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2A1F85A-8C07-4177-BE57-8550C985E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90BDA49-133A-4DCF-9FC3-239207DD2F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75DB-1815-47D7-B998-136E19E383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786406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866DCF7-C28D-40F6-ADF8-25FFB6CF3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7D301-7604-4373-9BC3-E78EBD369F69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C5E3C4D4-02C8-47C7-BC71-B8CD8658E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525A223-052D-4A84-98D1-F85222330E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75DB-1815-47D7-B998-136E19E383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77436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81A0FB-571D-4A19-B98C-329B8E0E7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4AF533D-4CF0-4C6F-91EA-39F99C0229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B0D3C60-1C43-4DC7-80EF-D2A6F40DAD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008C9BB-A431-4849-95C0-84BF9FCD46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7D301-7604-4373-9BC3-E78EBD369F69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1396BD81-325B-4453-8BC9-0C7C1265C2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AD4929F-0934-41FD-8E6D-C87B030CAE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75DB-1815-47D7-B998-136E19E383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0212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1427889-0A42-400E-BC73-41892FFC57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864C3F32-7BDF-4CCC-8D9B-E0D242C0D8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5F06CAD-9800-460A-BE1F-84C595B535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AC79D4C-073A-4B94-854A-51F9FC5C5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47D301-7604-4373-9BC3-E78EBD369F69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32039F2-784F-44F0-866E-C4F24E9E0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AE005BC-09B4-4DE5-8F70-FD03E2CCD2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6775DB-1815-47D7-B998-136E19E383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339473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F59E313-30BA-4796-85E9-ED866F3DE6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9821A24-95D9-4161-8154-A53BBF4399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A6FF65D-7582-4AC3-BE07-BCDBAF27C86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47D301-7604-4373-9BC3-E78EBD369F69}" type="datetimeFigureOut">
              <a:rPr lang="cs-CZ" smtClean="0"/>
              <a:t>04.01.2022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12D4824-B344-4AEC-B20F-9F8320687DF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8ECA643-7B24-436C-9F37-B54503A1A93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775DB-1815-47D7-B998-136E19E3831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49341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Egyptsk%C3%A9_hieroglyfy" TargetMode="External"/><Relationship Id="rId2" Type="http://schemas.openxmlformats.org/officeDocument/2006/relationships/hyperlink" Target="https://www.starovekyegypt.net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olahoda.cz/" TargetMode="External"/><Relationship Id="rId4" Type="http://schemas.openxmlformats.org/officeDocument/2006/relationships/hyperlink" Target="https://www.britishmuseum.org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825280F-089F-4438-A0D7-4C98B0B04DB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67832" y="1"/>
            <a:ext cx="10590027" cy="1913860"/>
          </a:xfrm>
        </p:spPr>
        <p:txBody>
          <a:bodyPr/>
          <a:lstStyle/>
          <a:p>
            <a:r>
              <a:rPr lang="cs-CZ" dirty="0"/>
              <a:t>Hieroglyfy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3FBB1374-A912-48D5-94A8-DEDB678ABD5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0605" y="2509284"/>
            <a:ext cx="10015869" cy="1701210"/>
          </a:xfrm>
        </p:spPr>
        <p:txBody>
          <a:bodyPr/>
          <a:lstStyle/>
          <a:p>
            <a:r>
              <a:rPr lang="cs-CZ" dirty="0" err="1"/>
              <a:t>Pavlůsková</a:t>
            </a:r>
            <a:r>
              <a:rPr lang="cs-CZ" dirty="0"/>
              <a:t> Alena</a:t>
            </a:r>
          </a:p>
        </p:txBody>
      </p:sp>
      <p:pic>
        <p:nvPicPr>
          <p:cNvPr id="7" name="Obrázek 6" descr="Obsah obrázku text&#10;&#10;Popis byl vytvořen automaticky">
            <a:extLst>
              <a:ext uri="{FF2B5EF4-FFF2-40B4-BE49-F238E27FC236}">
                <a16:creationId xmlns:a16="http://schemas.microsoft.com/office/drawing/2014/main" id="{264DC585-EEDD-42C7-A017-4A10414291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21396" y="3548724"/>
            <a:ext cx="4416054" cy="2958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447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C78529-AFAE-4418-B714-F772FD91E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HIEROGLYFY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A1BCD4F-332E-4138-B29D-33497B2E9B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957705"/>
            <a:ext cx="7355840" cy="4351338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cs-CZ" dirty="0"/>
              <a:t>Hieroglyfy jsou starověké egyptské písmo</a:t>
            </a:r>
          </a:p>
          <a:p>
            <a:pPr>
              <a:spcBef>
                <a:spcPts val="1200"/>
              </a:spcBef>
            </a:pPr>
            <a:r>
              <a:rPr lang="cs-CZ" dirty="0"/>
              <a:t>Vznikly 2 900 let před naším letopočtem</a:t>
            </a:r>
          </a:p>
          <a:p>
            <a:pPr>
              <a:spcBef>
                <a:spcPts val="1200"/>
              </a:spcBef>
            </a:pPr>
            <a:r>
              <a:rPr lang="cs-CZ" dirty="0"/>
              <a:t>Egypťané je nazývali písmo bohů, protože věřili, že je vynalezl a lidem předal bůh moudrosti </a:t>
            </a:r>
            <a:r>
              <a:rPr lang="cs-CZ" dirty="0" err="1"/>
              <a:t>Thovt</a:t>
            </a:r>
            <a:r>
              <a:rPr lang="cs-CZ" dirty="0"/>
              <a:t> </a:t>
            </a:r>
          </a:p>
          <a:p>
            <a:pPr>
              <a:spcBef>
                <a:spcPts val="1200"/>
              </a:spcBef>
            </a:pPr>
            <a:r>
              <a:rPr lang="cs-CZ" dirty="0"/>
              <a:t>Dlouhá léta si vědci mysleli, že se jedná o obrázkové písmo (symboly znamenají jen to, co představují – pták, miska…)</a:t>
            </a:r>
          </a:p>
          <a:p>
            <a:pPr>
              <a:spcBef>
                <a:spcPts val="1200"/>
              </a:spcBef>
            </a:pPr>
            <a:endParaRPr lang="cs-CZ" dirty="0"/>
          </a:p>
        </p:txBody>
      </p:sp>
      <p:pic>
        <p:nvPicPr>
          <p:cNvPr id="1026" name="Picture 2" descr="Thovtova moudrost žije i dnes">
            <a:extLst>
              <a:ext uri="{FF2B5EF4-FFF2-40B4-BE49-F238E27FC236}">
                <a16:creationId xmlns:a16="http://schemas.microsoft.com/office/drawing/2014/main" id="{0C3B3882-F729-4789-AD2E-808F9E8D4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4786" y="551180"/>
            <a:ext cx="3810000" cy="601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3834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A12DD5C-545F-4371-8304-D863E0EBF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ROSSETSKÁ DESKA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6FC37DC-FEC0-4369-8445-F3DDD26A75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6835" y="1590261"/>
            <a:ext cx="7315745" cy="5036430"/>
          </a:xfrm>
        </p:spPr>
        <p:txBody>
          <a:bodyPr>
            <a:normAutofit fontScale="92500"/>
          </a:bodyPr>
          <a:lstStyle/>
          <a:p>
            <a:r>
              <a:rPr lang="pl-PL" dirty="0"/>
              <a:t>Čedičová stéla nalezena v Rosettě nedaleko Alexandrie v roce 1799 důstojníkem Pierrem-Francoisem Bouchardem</a:t>
            </a:r>
          </a:p>
          <a:p>
            <a:r>
              <a:rPr lang="pl-PL" dirty="0"/>
              <a:t>Dekret na kterém kněží přiřkly zvláštní pocty faraonu Ptolemaiovi V. Epifanovi, který vládl v letech 205 – 180 př.n.l. a jeho manželce Kleopatře I. </a:t>
            </a:r>
          </a:p>
          <a:p>
            <a:r>
              <a:rPr lang="pl-PL" dirty="0"/>
              <a:t>Jean-Francois Champollion (francouzký archeolog a zakladatel egyptologie) v roce 1822 jako první s pomocí Rosettské desky rozluštil hieroglyfy a vyvrátil teorii obrázkového písma. Přesto, že nikdy neměl možnost zkoumat přímo Rosettskou desku a pracoval vždy pouze s faksimilemi.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 descr="Obsah obrázku kámen&#10;&#10;Popis byl vytvořen automaticky">
            <a:extLst>
              <a:ext uri="{FF2B5EF4-FFF2-40B4-BE49-F238E27FC236}">
                <a16:creationId xmlns:a16="http://schemas.microsoft.com/office/drawing/2014/main" id="{AFA358AB-C3BF-44DC-857F-09F9E364A3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2580" y="1254642"/>
            <a:ext cx="4372848" cy="5372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389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F242A23-8C2F-41B1-9AA0-ABF8086A41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23013"/>
            <a:ext cx="10515600" cy="5453949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cs-CZ" dirty="0"/>
              <a:t>Jsou psány v řádcích nebo sloupcích a lze je číst zleva</a:t>
            </a:r>
            <a:r>
              <a:rPr lang="cs-CZ" b="1" dirty="0"/>
              <a:t> doprava nebo zprava doleva.</a:t>
            </a:r>
            <a:r>
              <a:rPr lang="cs-CZ" dirty="0"/>
              <a:t> Směr, kterým se text čte, lze rozeznat podle toho, že lidské nebo zvířecí postavy směřují vždy k začátku řádku. Také horní symboly se čtou před dolními.</a:t>
            </a:r>
          </a:p>
          <a:p>
            <a:pPr>
              <a:spcBef>
                <a:spcPts val="1200"/>
              </a:spcBef>
            </a:pPr>
            <a:r>
              <a:rPr lang="cs-CZ" dirty="0"/>
              <a:t>Neobsahují samohlásky</a:t>
            </a:r>
          </a:p>
          <a:p>
            <a:pPr>
              <a:spcBef>
                <a:spcPts val="1200"/>
              </a:spcBef>
            </a:pPr>
            <a:r>
              <a:rPr lang="cs-CZ" dirty="0"/>
              <a:t>Dají se rozdělit do tří skupin: </a:t>
            </a:r>
          </a:p>
          <a:p>
            <a:pPr lvl="1">
              <a:spcBef>
                <a:spcPts val="1200"/>
              </a:spcBef>
            </a:pPr>
            <a:r>
              <a:rPr lang="cs-CZ" dirty="0"/>
              <a:t>ideogramy (významové znaky), </a:t>
            </a:r>
          </a:p>
          <a:p>
            <a:pPr lvl="1">
              <a:spcBef>
                <a:spcPts val="1200"/>
              </a:spcBef>
            </a:pPr>
            <a:r>
              <a:rPr lang="cs-CZ" dirty="0"/>
              <a:t>fonogramy (zvukové znaky – dala se sestavit základní abeceda těchto znaků obsahující i dvojhláskové nebo trojhláskové znaky) a </a:t>
            </a:r>
          </a:p>
          <a:p>
            <a:pPr lvl="1">
              <a:spcBef>
                <a:spcPts val="1200"/>
              </a:spcBef>
            </a:pPr>
            <a:r>
              <a:rPr lang="cs-CZ" dirty="0"/>
              <a:t>determinativy (zpřesňující lexikální kategorii slova).</a:t>
            </a:r>
          </a:p>
        </p:txBody>
      </p:sp>
    </p:spTree>
    <p:extLst>
      <p:ext uri="{BB962C8B-B14F-4D97-AF65-F5344CB8AC3E}">
        <p14:creationId xmlns:p14="http://schemas.microsoft.com/office/powerpoint/2010/main" val="260170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08227FC-3545-447B-AB68-EAE79509C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Použité zdroje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99FA045-5344-4A47-8BCD-4A96319DDF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TEXTY:</a:t>
            </a:r>
            <a:endParaRPr lang="cs-CZ" dirty="0">
              <a:hlinkClick r:id="rId2"/>
            </a:endParaRPr>
          </a:p>
          <a:p>
            <a:r>
              <a:rPr lang="cs-CZ" dirty="0">
                <a:hlinkClick r:id="rId2"/>
              </a:rPr>
              <a:t>https://www.starovekyegypt.net/</a:t>
            </a:r>
            <a:endParaRPr lang="cs-CZ" dirty="0"/>
          </a:p>
          <a:p>
            <a:r>
              <a:rPr lang="cs-CZ" dirty="0">
                <a:hlinkClick r:id="rId3"/>
              </a:rPr>
              <a:t>https://cs.wikipedia.org/wiki/Egyptsk%C3%A9_hieroglyfy</a:t>
            </a:r>
            <a:endParaRPr lang="cs-CZ" dirty="0"/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OBRÁZKY:</a:t>
            </a:r>
          </a:p>
          <a:p>
            <a:pPr marL="0" indent="0">
              <a:buNone/>
            </a:pPr>
            <a:r>
              <a:rPr lang="cs-CZ" dirty="0"/>
              <a:t>Miroslav Verner: Poklady z písku</a:t>
            </a:r>
          </a:p>
          <a:p>
            <a:pPr marL="0" indent="0">
              <a:buNone/>
            </a:pPr>
            <a:r>
              <a:rPr lang="cs-CZ" dirty="0">
                <a:hlinkClick r:id="rId4"/>
              </a:rPr>
              <a:t>https://www.britishmuseum.org/</a:t>
            </a:r>
            <a:endParaRPr lang="cs-CZ" dirty="0"/>
          </a:p>
          <a:p>
            <a:pPr marL="0" indent="0">
              <a:buNone/>
            </a:pPr>
            <a:r>
              <a:rPr lang="cs-CZ">
                <a:hlinkClick r:id="rId5"/>
              </a:rPr>
              <a:t>https://polahoda.cz/</a:t>
            </a:r>
            <a:endParaRPr lang="cs-CZ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0111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16850B242D4F4E4EA9C0B8B3DAB99F8D" ma:contentTypeVersion="5" ma:contentTypeDescription="Vytvoří nový dokument" ma:contentTypeScope="" ma:versionID="f899453fda8a28edc7143bda9064e28f">
  <xsd:schema xmlns:xsd="http://www.w3.org/2001/XMLSchema" xmlns:xs="http://www.w3.org/2001/XMLSchema" xmlns:p="http://schemas.microsoft.com/office/2006/metadata/properties" xmlns:ns3="b7602bd4-8fab-4af3-89a1-b788d6a9dfd2" targetNamespace="http://schemas.microsoft.com/office/2006/metadata/properties" ma:root="true" ma:fieldsID="004efee31b6727b102686c5fe1e1b1ea" ns3:_="">
    <xsd:import namespace="b7602bd4-8fab-4af3-89a1-b788d6a9dfd2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602bd4-8fab-4af3-89a1-b788d6a9df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C96F812-C0B2-4AA9-A81E-0C962DF2170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7602bd4-8fab-4af3-89a1-b788d6a9df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F2609A5-9DDA-461D-BFFE-56498BC341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223AE7A-4CA9-47B6-83CF-AD0EE86B66F2}">
  <ds:schemaRefs>
    <ds:schemaRef ds:uri="http://schemas.openxmlformats.org/package/2006/metadata/core-properties"/>
    <ds:schemaRef ds:uri="http://schemas.microsoft.com/office/infopath/2007/PartnerControls"/>
    <ds:schemaRef ds:uri="http://schemas.microsoft.com/office/2006/metadata/properties"/>
    <ds:schemaRef ds:uri="http://purl.org/dc/terms/"/>
    <ds:schemaRef ds:uri="http://purl.org/dc/dcmitype/"/>
    <ds:schemaRef ds:uri="http://www.w3.org/XML/1998/namespace"/>
    <ds:schemaRef ds:uri="http://schemas.microsoft.com/office/2006/documentManagement/types"/>
    <ds:schemaRef ds:uri="b7602bd4-8fab-4af3-89a1-b788d6a9dfd2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112</TotalTime>
  <Words>288</Words>
  <Application>Microsoft Office PowerPoint</Application>
  <PresentationFormat>Širokoúhlá obrazovka</PresentationFormat>
  <Paragraphs>26</Paragraphs>
  <Slides>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Motiv Office</vt:lpstr>
      <vt:lpstr>Hieroglyfy</vt:lpstr>
      <vt:lpstr>HIEROGLYFY</vt:lpstr>
      <vt:lpstr>ROSSETSKÁ DESKA</vt:lpstr>
      <vt:lpstr>Prezentace aplikace PowerPoint</vt:lpstr>
      <vt:lpstr>Použité zdroje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Hieroglyfy</dc:title>
  <dc:creator>Pavlusek Ondrej</dc:creator>
  <cp:lastModifiedBy>Pavlusek Ondrej</cp:lastModifiedBy>
  <cp:revision>2</cp:revision>
  <dcterms:created xsi:type="dcterms:W3CDTF">2022-01-03T17:02:19Z</dcterms:created>
  <dcterms:modified xsi:type="dcterms:W3CDTF">2022-01-04T17:46:02Z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0x01010016850B242D4F4E4EA9C0B8B3DAB99F8D</vt:lpwstr>
  </property>
</Properties>
</file>