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A5599-5979-4776-8C06-73A96642A015}" v="41" dt="2022-01-04T17:41:03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9BFEC-9CEA-4D4B-B2BC-93FAB78E3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4E0C18-E4D5-4F32-83E4-A6069FF6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939F12-8CE6-41CC-9BC6-7BEF6F88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5DD45D-7BE7-40ED-8AE8-5974C507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89A92E-7314-4C58-B77B-573CB51E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8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3A856-DA0F-4A19-81B7-CF4C7B3F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95BF85-148F-40AA-B5FE-7EE570517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B2729B-1DD1-42A1-BFB2-63029FB5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04B6DA-1005-4F7A-8731-80EAD585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CF6293-21F2-4E80-97F3-88A7A62D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7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0BD247-65DC-4DDA-B9BC-0AF802DE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E85B93-52B9-4DEC-83D8-83456240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9A76B5-1D9E-4E2A-9BC0-2A0F5D51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BC3555-5937-4121-93BA-C9C8A07C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21FBA-647A-4F36-A3F0-81F72B68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62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A7A4B-2D6B-4D09-A60C-B29C36EE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21C14F-035E-4F6E-931F-4B2124642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294456-ADD6-4F64-BEEE-D69FCA23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C56931-ECCD-4720-BDA5-6EA17B35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73017-C5B6-40FD-86D5-CA6F3C2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59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68D36-8C37-49F7-9187-84DC2DFB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2AC272-3D02-4591-9987-0D13F115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0F0228-546F-47A5-82B6-E105FC98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E997E8-F260-4113-862C-2A4AAA58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A9AD34-B441-42D9-9A8B-3BA4E192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32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7484D-2F5B-4177-8478-FFE62811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98B9E1-A39A-45CD-8C59-7778EED99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D0EAD2-C00B-4625-B468-77C6E8C20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FC59FE-9B6B-4B62-B16C-8507B3E3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7624DF-7098-49D7-9A2C-3A649829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79DA74-E714-467B-84C7-E678DE41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3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C3594-20E5-46E3-8491-DCA7ECB7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72441F-57B7-41B8-AB35-0665FCC2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65664F-5BBB-48F1-9006-1B7EF3B56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64E652-1C53-43AA-83D7-34BDFACAB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C58BA4-F89F-4F11-89D8-F11657843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54668A-DA62-42B1-A8E8-4A02F085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12AE17-396B-46F4-BD06-24DCBF7D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B8F507-CC72-401F-AC3B-9D3AFA3A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71FFC-F0BF-4AE9-A88A-7B0FAD00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EF5030-0612-446F-8691-19E5901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A1F85A-8C07-4177-BE57-8550C985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0BDA49-133A-4DCF-9FC3-239207DD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DCF7-C28D-40F6-ADF8-25FFB6CF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E3C4D4-02C8-47C7-BC71-B8CD8658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25A223-052D-4A84-98D1-F8522233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1A0FB-571D-4A19-B98C-329B8E0E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F533D-4CF0-4C6F-91EA-39F99C022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0D3C60-1C43-4DC7-80EF-D2A6F40DA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08C9BB-A431-4849-95C0-84BF9FCD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96BD81-325B-4453-8BC9-0C7C1265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D4929F-0934-41FD-8E6D-C87B030C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27889-0A42-400E-BC73-41892FFC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4C3F32-7BDF-4CCC-8D9B-E0D242C0D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06CAD-9800-460A-BE1F-84C595B53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C79D4C-073A-4B94-854A-51F9FC5C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2039F2-784F-44F0-866E-C4F24E9E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E005BC-09B4-4DE5-8F70-FD03E2CC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94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59E313-30BA-4796-85E9-ED866F3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821A24-95D9-4161-8154-A53BBF43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FF65D-7582-4AC3-BE07-BCDBAF27C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7D301-7604-4373-9BC3-E78EBD369F69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2D4824-B344-4AEC-B20F-9F8320687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ECA643-7B24-436C-9F37-B54503A1A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5DB-1815-47D7-B998-136E19E38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3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gyptsk%C3%A9_hieroglyfy" TargetMode="External"/><Relationship Id="rId2" Type="http://schemas.openxmlformats.org/officeDocument/2006/relationships/hyperlink" Target="https://www.starovekyegypt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lahoda.cz/" TargetMode="External"/><Relationship Id="rId4" Type="http://schemas.openxmlformats.org/officeDocument/2006/relationships/hyperlink" Target="https://www.britishmuseu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5280F-089F-4438-A0D7-4C98B0B04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32" y="1"/>
            <a:ext cx="10590027" cy="1913860"/>
          </a:xfrm>
        </p:spPr>
        <p:txBody>
          <a:bodyPr/>
          <a:lstStyle/>
          <a:p>
            <a:r>
              <a:rPr lang="cs-CZ" dirty="0"/>
              <a:t>Hieroglyfy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BB1374-A912-48D5-94A8-DEDB678AB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05" y="2509284"/>
            <a:ext cx="10015869" cy="1701210"/>
          </a:xfrm>
        </p:spPr>
        <p:txBody>
          <a:bodyPr/>
          <a:lstStyle/>
          <a:p>
            <a:r>
              <a:rPr lang="cs-CZ" dirty="0" err="1"/>
              <a:t>Pavlůsková</a:t>
            </a:r>
            <a:r>
              <a:rPr lang="cs-CZ" dirty="0"/>
              <a:t> Alena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64DC585-EEDD-42C7-A017-4A104142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96" y="3548724"/>
            <a:ext cx="4416054" cy="29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78529-AFAE-4418-B714-F772FD91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HIEROGLYFY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BCD4F-332E-4138-B29D-33497B2E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7705"/>
            <a:ext cx="7355840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/>
              <a:t>Hieroglyfy jsou starověké egyptské písmo</a:t>
            </a:r>
          </a:p>
          <a:p>
            <a:pPr>
              <a:spcBef>
                <a:spcPts val="1200"/>
              </a:spcBef>
            </a:pPr>
            <a:r>
              <a:rPr lang="cs-CZ" dirty="0"/>
              <a:t>Vznikly 2 900 let před naším letopočtem</a:t>
            </a:r>
          </a:p>
          <a:p>
            <a:pPr>
              <a:spcBef>
                <a:spcPts val="1200"/>
              </a:spcBef>
            </a:pPr>
            <a:r>
              <a:rPr lang="cs-CZ" dirty="0"/>
              <a:t>Egypťané je nazývali písmo bohů, protože věřili, že je vynalezl a lidem předal bůh moudrosti </a:t>
            </a:r>
            <a:r>
              <a:rPr lang="cs-CZ" dirty="0" err="1"/>
              <a:t>Thovt</a:t>
            </a:r>
            <a:r>
              <a:rPr lang="cs-CZ" dirty="0"/>
              <a:t> </a:t>
            </a:r>
          </a:p>
          <a:p>
            <a:pPr>
              <a:spcBef>
                <a:spcPts val="1200"/>
              </a:spcBef>
            </a:pPr>
            <a:r>
              <a:rPr lang="cs-CZ" dirty="0"/>
              <a:t>Dlouhá léta si vědci mysleli, že se jedná o obrázkové písmo (symboly znamenají jen to, co představují – pták, miska…)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  <p:pic>
        <p:nvPicPr>
          <p:cNvPr id="1026" name="Picture 2" descr="Thovtova moudrost žije i dnes">
            <a:extLst>
              <a:ext uri="{FF2B5EF4-FFF2-40B4-BE49-F238E27FC236}">
                <a16:creationId xmlns:a16="http://schemas.microsoft.com/office/drawing/2014/main" id="{0C3B3882-F729-4789-AD2E-808F9E8D4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86" y="551180"/>
            <a:ext cx="3810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2DD5C-545F-4371-8304-D863E0EB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ROSSETSKÁ DESKA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C37DC-FEC0-4369-8445-F3DDD26A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590261"/>
            <a:ext cx="7315745" cy="5036430"/>
          </a:xfrm>
        </p:spPr>
        <p:txBody>
          <a:bodyPr>
            <a:normAutofit fontScale="92500"/>
          </a:bodyPr>
          <a:lstStyle/>
          <a:p>
            <a:r>
              <a:rPr lang="pl-PL" dirty="0"/>
              <a:t>Čedičová stéla nalezena v Rosettě nedaleko Alexandrie v roce 1799 důstojníkem Pierrem-Francoisem Bouchardem</a:t>
            </a:r>
          </a:p>
          <a:p>
            <a:r>
              <a:rPr lang="pl-PL" dirty="0"/>
              <a:t>Dekret na kterém kněží přiřkly zvláštní pocty faraonu Ptolemaiovi V. Epifanovi, který vládl v letech 205 – 180 př.n.l. a jeho manželce Kleopatře I. </a:t>
            </a:r>
          </a:p>
          <a:p>
            <a:r>
              <a:rPr lang="pl-PL" dirty="0"/>
              <a:t>Jean-Francois Champollion (francouzký archeolog a zakladatel egyptologie) v roce 1822 jako první s pomocí Rosettské desky rozluštil hieroglyfy a vyvrátil teorii obrázkového písma. Přesto, že nikdy neměl možnost zkoumat přímo Rosettskou desku a pracoval vždy pouze s faksimilemi.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kámen&#10;&#10;Popis byl vytvořen automaticky">
            <a:extLst>
              <a:ext uri="{FF2B5EF4-FFF2-40B4-BE49-F238E27FC236}">
                <a16:creationId xmlns:a16="http://schemas.microsoft.com/office/drawing/2014/main" id="{AFA358AB-C3BF-44DC-857F-09F9E364A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80" y="1254642"/>
            <a:ext cx="4372848" cy="53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42A23-8C2F-41B1-9AA0-ABF8086A4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013"/>
            <a:ext cx="10515600" cy="545394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dirty="0"/>
              <a:t>Jsou psány v řádcích nebo sloupcích a lze je číst zleva</a:t>
            </a:r>
            <a:r>
              <a:rPr lang="cs-CZ" b="1" dirty="0"/>
              <a:t> doprava nebo zprava doleva.</a:t>
            </a:r>
            <a:r>
              <a:rPr lang="cs-CZ" dirty="0"/>
              <a:t> Směr, kterým se text čte, lze rozeznat podle toho, že lidské nebo zvířecí postavy směřují vždy k začátku řádku. Také horní symboly se čtou před dolními.</a:t>
            </a:r>
          </a:p>
          <a:p>
            <a:pPr>
              <a:spcBef>
                <a:spcPts val="1200"/>
              </a:spcBef>
            </a:pPr>
            <a:r>
              <a:rPr lang="cs-CZ" dirty="0"/>
              <a:t>Neobsahují samohlásky</a:t>
            </a:r>
          </a:p>
          <a:p>
            <a:pPr>
              <a:spcBef>
                <a:spcPts val="1200"/>
              </a:spcBef>
            </a:pPr>
            <a:r>
              <a:rPr lang="cs-CZ" dirty="0"/>
              <a:t>Dají se rozdělit do tří skupin: 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ideogramy (významové znaky), 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fonogramy (zvukové znaky – dala se sestavit základní abeceda těchto znaků obsahující i dvojhláskové nebo trojhláskové znaky) a 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determinativy (zpřesňující lexikální kategorii slova).</a:t>
            </a:r>
          </a:p>
        </p:txBody>
      </p:sp>
    </p:spTree>
    <p:extLst>
      <p:ext uri="{BB962C8B-B14F-4D97-AF65-F5344CB8AC3E}">
        <p14:creationId xmlns:p14="http://schemas.microsoft.com/office/powerpoint/2010/main" val="2601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227FC-3545-447B-AB68-EAE79509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FA045-5344-4A47-8BCD-4A96319DD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TEXTY: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https://www.starovekyegypt.net/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https://cs.wikipedia.org/wiki/Egyptsk%C3%A9_hieroglyfy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OBRÁZKY:</a:t>
            </a:r>
          </a:p>
          <a:p>
            <a:pPr marL="0" indent="0">
              <a:buNone/>
            </a:pPr>
            <a:r>
              <a:rPr lang="cs-CZ" dirty="0"/>
              <a:t>Miroslav Verner: Poklady z písku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https://www.britishmuseum.org/</a:t>
            </a:r>
            <a:endParaRPr lang="cs-CZ" dirty="0"/>
          </a:p>
          <a:p>
            <a:pPr marL="0" indent="0">
              <a:buNone/>
            </a:pPr>
            <a:r>
              <a:rPr lang="cs-CZ">
                <a:hlinkClick r:id="rId5"/>
              </a:rPr>
              <a:t>https://polahoda.cz/</a:t>
            </a: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1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850B242D4F4E4EA9C0B8B3DAB99F8D" ma:contentTypeVersion="5" ma:contentTypeDescription="Vytvoří nový dokument" ma:contentTypeScope="" ma:versionID="f899453fda8a28edc7143bda9064e28f">
  <xsd:schema xmlns:xsd="http://www.w3.org/2001/XMLSchema" xmlns:xs="http://www.w3.org/2001/XMLSchema" xmlns:p="http://schemas.microsoft.com/office/2006/metadata/properties" xmlns:ns3="b7602bd4-8fab-4af3-89a1-b788d6a9dfd2" targetNamespace="http://schemas.microsoft.com/office/2006/metadata/properties" ma:root="true" ma:fieldsID="004efee31b6727b102686c5fe1e1b1ea" ns3:_="">
    <xsd:import namespace="b7602bd4-8fab-4af3-89a1-b788d6a9df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02bd4-8fab-4af3-89a1-b788d6a9df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96F812-C0B2-4AA9-A81E-0C962DF21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02bd4-8fab-4af3-89a1-b788d6a9d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609A5-9DDA-461D-BFFE-56498BC34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23AE7A-4CA9-47B6-83CF-AD0EE86B66F2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b7602bd4-8fab-4af3-89a1-b788d6a9dfd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288</Words>
  <Application>Microsoft Office PowerPoint</Application>
  <PresentationFormat>Širokoúhlá obrazovka</PresentationFormat>
  <Paragraphs>26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Hieroglyfy</vt:lpstr>
      <vt:lpstr>HIEROGLYFY</vt:lpstr>
      <vt:lpstr>ROSSETSKÁ DESKA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Hieroglyfy</dc:title>
  <dc:creator>Pavlusek Ondrej</dc:creator>
  <cp:lastModifiedBy>Pavlusek Ondrej</cp:lastModifiedBy>
  <cp:revision>2</cp:revision>
  <dcterms:created xsi:type="dcterms:W3CDTF">2022-01-03T17:02:19Z</dcterms:created>
  <dcterms:modified xsi:type="dcterms:W3CDTF">2022-01-04T17:46:02Z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0x01010016850B242D4F4E4EA9C0B8B3DAB99F8D</vt:lpwstr>
  </property>
</Properties>
</file>