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2" r:id="rId4"/>
    <p:sldId id="268" r:id="rId5"/>
    <p:sldId id="257" r:id="rId6"/>
    <p:sldId id="259" r:id="rId7"/>
    <p:sldId id="267" r:id="rId8"/>
    <p:sldId id="270" r:id="rId9"/>
    <p:sldId id="260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>
      <p:cViewPr varScale="1">
        <p:scale>
          <a:sx n="83" d="100"/>
          <a:sy n="83" d="100"/>
        </p:scale>
        <p:origin x="5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8D05-F307-471B-8A2E-29B0A7E1E126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7A14B-B334-4900-97A1-C1BAEBEB58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074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8D05-F307-471B-8A2E-29B0A7E1E126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7A14B-B334-4900-97A1-C1BAEBEB58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8986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8D05-F307-471B-8A2E-29B0A7E1E126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7A14B-B334-4900-97A1-C1BAEBEB58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0291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8D05-F307-471B-8A2E-29B0A7E1E126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7A14B-B334-4900-97A1-C1BAEBEB58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7169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8D05-F307-471B-8A2E-29B0A7E1E126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7A14B-B334-4900-97A1-C1BAEBEB58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1143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8D05-F307-471B-8A2E-29B0A7E1E126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7A14B-B334-4900-97A1-C1BAEBEB58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0388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8D05-F307-471B-8A2E-29B0A7E1E126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7A14B-B334-4900-97A1-C1BAEBEB58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5620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8D05-F307-471B-8A2E-29B0A7E1E126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7A14B-B334-4900-97A1-C1BAEBEB58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2124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8D05-F307-471B-8A2E-29B0A7E1E126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7A14B-B334-4900-97A1-C1BAEBEB58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4231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8D05-F307-471B-8A2E-29B0A7E1E126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7A14B-B334-4900-97A1-C1BAEBEB58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0327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8D05-F307-471B-8A2E-29B0A7E1E126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7A14B-B334-4900-97A1-C1BAEBEB58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9744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88D05-F307-471B-8A2E-29B0A7E1E126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7A14B-B334-4900-97A1-C1BAEBEB58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632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89814" y="3808429"/>
            <a:ext cx="9753600" cy="1448608"/>
          </a:xfrm>
        </p:spPr>
        <p:txBody>
          <a:bodyPr>
            <a:normAutofit/>
          </a:bodyPr>
          <a:lstStyle/>
          <a:p>
            <a:r>
              <a:rPr lang="cs-CZ" sz="2800" i="1" dirty="0" smtClean="0"/>
              <a:t>Automatická kresba</a:t>
            </a:r>
            <a:endParaRPr lang="cs-CZ" sz="2800" i="1" dirty="0"/>
          </a:p>
        </p:txBody>
      </p:sp>
      <p:pic>
        <p:nvPicPr>
          <p:cNvPr id="4" name="Picture 2" descr="Image result for s. dal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878"/>
            <a:ext cx="4177661" cy="591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s. dalí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" t="800" r="24" b="3046"/>
          <a:stretch/>
        </p:blipFill>
        <p:spPr bwMode="auto">
          <a:xfrm>
            <a:off x="7362173" y="348751"/>
            <a:ext cx="4763589" cy="632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4703975" y="2828041"/>
            <a:ext cx="22933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i="1" dirty="0"/>
              <a:t>Rekonstrukce </a:t>
            </a:r>
            <a:r>
              <a:rPr lang="cs-CZ" sz="2800" b="1" i="1" dirty="0" smtClean="0"/>
              <a:t>            </a:t>
            </a:r>
            <a:r>
              <a:rPr lang="cs-CZ" sz="2800" b="1" i="1" dirty="0" smtClean="0"/>
              <a:t>9.ABC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294866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t="1623" r="344" b="6509"/>
          <a:stretch/>
        </p:blipFill>
        <p:spPr>
          <a:xfrm rot="5400000">
            <a:off x="135338" y="1053380"/>
            <a:ext cx="6513303" cy="483326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007" y="137624"/>
            <a:ext cx="4721949" cy="672037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 flipH="1">
            <a:off x="10298083" y="6446982"/>
            <a:ext cx="1941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9.B Jiří Urban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4184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52" y="104908"/>
            <a:ext cx="9748283" cy="675309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 flipH="1">
            <a:off x="10769368" y="6326909"/>
            <a:ext cx="2845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9.B Vanesa G.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3265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37185" t="8486" r="34784" b="12130"/>
          <a:stretch/>
        </p:blipFill>
        <p:spPr>
          <a:xfrm rot="16200000">
            <a:off x="966981" y="-291490"/>
            <a:ext cx="5051056" cy="698501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34223" t="5775" r="37696" b="14705"/>
          <a:stretch/>
        </p:blipFill>
        <p:spPr>
          <a:xfrm>
            <a:off x="7146755" y="96554"/>
            <a:ext cx="4725685" cy="653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36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" t="1008" r="2052" b="4823"/>
          <a:stretch/>
        </p:blipFill>
        <p:spPr>
          <a:xfrm>
            <a:off x="6214892" y="2420983"/>
            <a:ext cx="5909238" cy="443701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3" t="9015" r="11619" b="5016"/>
          <a:stretch/>
        </p:blipFill>
        <p:spPr>
          <a:xfrm>
            <a:off x="0" y="0"/>
            <a:ext cx="6130834" cy="589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85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" t="2507" r="6868" b="1112"/>
          <a:stretch/>
        </p:blipFill>
        <p:spPr>
          <a:xfrm rot="16200000">
            <a:off x="862527" y="2321829"/>
            <a:ext cx="3727268" cy="534781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8730" r="2381" b="2888"/>
          <a:stretch/>
        </p:blipFill>
        <p:spPr>
          <a:xfrm>
            <a:off x="5400070" y="0"/>
            <a:ext cx="6844182" cy="493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7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9608" t="5002" r="18567" b="-1129"/>
          <a:stretch/>
        </p:blipFill>
        <p:spPr>
          <a:xfrm>
            <a:off x="1435633" y="80938"/>
            <a:ext cx="9045388" cy="686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5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958" y="2197468"/>
            <a:ext cx="6214042" cy="466053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8" t="825" r="28500" b="4771"/>
          <a:stretch/>
        </p:blipFill>
        <p:spPr>
          <a:xfrm>
            <a:off x="0" y="0"/>
            <a:ext cx="6017480" cy="489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68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0" t="3269" r="3071" b="10381"/>
          <a:stretch/>
        </p:blipFill>
        <p:spPr>
          <a:xfrm rot="16200000">
            <a:off x="-68888" y="815032"/>
            <a:ext cx="6738874" cy="534706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714" y="119126"/>
            <a:ext cx="4830569" cy="670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4994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11</Words>
  <Application>Microsoft Office PowerPoint</Application>
  <PresentationFormat>Širokoúhlá obrazovka</PresentationFormat>
  <Paragraphs>4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Rekonstrukce 9.C</dc:title>
  <dc:creator>Nina Masakova</dc:creator>
  <cp:lastModifiedBy>Nina Masakova</cp:lastModifiedBy>
  <cp:revision>12</cp:revision>
  <dcterms:created xsi:type="dcterms:W3CDTF">2021-03-03T18:07:39Z</dcterms:created>
  <dcterms:modified xsi:type="dcterms:W3CDTF">2021-04-05T17:21:56Z</dcterms:modified>
</cp:coreProperties>
</file>