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58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>
        <p:scale>
          <a:sx n="86" d="100"/>
          <a:sy n="86" d="100"/>
        </p:scale>
        <p:origin x="59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40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3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08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44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19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14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5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456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15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78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91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5FB7-8371-47F8-8E9F-02564C14466B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0DC-5B48-4AFE-87A9-D26CA48E1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48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7.C,D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2" y="416879"/>
            <a:ext cx="10929636" cy="616131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flipH="1">
            <a:off x="9405257" y="5852160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Lucka Vaculová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48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66948" y="5190310"/>
            <a:ext cx="3135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,,Práce </a:t>
            </a:r>
            <a:r>
              <a:rPr lang="cs-CZ" dirty="0"/>
              <a:t>se mi líbila, řekl bych, že mi i celkem šla což můžete ohodnotit sama. Přeji hezké prožití velikonočních </a:t>
            </a:r>
            <a:r>
              <a:rPr lang="cs-CZ" dirty="0" smtClean="0"/>
              <a:t>svátků.</a:t>
            </a:r>
          </a:p>
          <a:p>
            <a:r>
              <a:rPr lang="cs-CZ" dirty="0" smtClean="0"/>
              <a:t>Martin </a:t>
            </a:r>
            <a:r>
              <a:rPr lang="cs-CZ" dirty="0"/>
              <a:t>Š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" b="35746"/>
          <a:stretch/>
        </p:blipFill>
        <p:spPr>
          <a:xfrm>
            <a:off x="133620" y="648832"/>
            <a:ext cx="5201739" cy="440653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36526" y="5190310"/>
            <a:ext cx="3765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,,Dobrý </a:t>
            </a:r>
            <a:r>
              <a:rPr lang="cs-CZ" dirty="0"/>
              <a:t>den paní učitelko, posílám foto. Myslím si, že se mi práce povedla. Rodině jídlo chutnalo</a:t>
            </a:r>
            <a:r>
              <a:rPr lang="cs-CZ" dirty="0" smtClean="0"/>
              <a:t>.</a:t>
            </a:r>
          </a:p>
          <a:p>
            <a:r>
              <a:rPr lang="cs-CZ" dirty="0" smtClean="0"/>
              <a:t>Tereza Hájková“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90" y="616676"/>
            <a:ext cx="5933955" cy="443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5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050" y="898164"/>
            <a:ext cx="4810759" cy="360806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8674" y="5362193"/>
            <a:ext cx="4598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effectLst/>
                <a:latin typeface="Roboto"/>
              </a:rPr>
              <a:t>,,Dobrý den, paní učitelko, </a:t>
            </a:r>
          </a:p>
          <a:p>
            <a:r>
              <a:rPr lang="cs-CZ" b="0" i="0" dirty="0" smtClean="0">
                <a:effectLst/>
                <a:latin typeface="Roboto"/>
              </a:rPr>
              <a:t>dnes jsem pekla mazance. Práce mě bavila, myslím že se povedly. Přeji Vám hezké Velikonoce. Marie“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flipH="1">
            <a:off x="5590902" y="5547360"/>
            <a:ext cx="5355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,,Dobrý </a:t>
            </a:r>
            <a:r>
              <a:rPr lang="cs-CZ" dirty="0"/>
              <a:t>den paní učitelko</a:t>
            </a:r>
            <a:r>
              <a:rPr lang="cs-CZ" dirty="0" smtClean="0"/>
              <a:t>,</a:t>
            </a:r>
          </a:p>
          <a:p>
            <a:r>
              <a:rPr lang="cs-CZ" dirty="0" smtClean="0"/>
              <a:t> </a:t>
            </a:r>
            <a:r>
              <a:rPr lang="cs-CZ" dirty="0"/>
              <a:t>myslím, že se beránek povedl. Pečení je zábava a mě to moc bavilo. Těším se, až ho ochutnáme. Dan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78" y="1020969"/>
            <a:ext cx="6212842" cy="43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83" y="4920342"/>
            <a:ext cx="6061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effectLst/>
                <a:latin typeface="Roboto"/>
              </a:rPr>
              <a:t>,,Dobrý den, paní učitelko,</a:t>
            </a:r>
          </a:p>
          <a:p>
            <a:r>
              <a:rPr lang="cs-CZ" b="0" i="0" dirty="0" smtClean="0">
                <a:effectLst/>
                <a:latin typeface="Roboto"/>
              </a:rPr>
              <a:t> upekla jsem bochánek (mazanec u nás se mu tak říká) :). Moc mě to bavilo a myslím, že se mi to i povedlo. Práce se mi také celkem dařila, dala bych tomu hodnocení- 9/10. Mamka mi trochu pomohla.</a:t>
            </a:r>
          </a:p>
          <a:p>
            <a:r>
              <a:rPr lang="cs-CZ" b="0" i="0" dirty="0" smtClean="0">
                <a:effectLst/>
                <a:latin typeface="Roboto"/>
              </a:rPr>
              <a:t>Pěkné Velikonoce. AH“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254" r="12190" b="824"/>
          <a:stretch/>
        </p:blipFill>
        <p:spPr>
          <a:xfrm>
            <a:off x="571568" y="426719"/>
            <a:ext cx="4401025" cy="406690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 flipH="1">
            <a:off x="6505303" y="5181600"/>
            <a:ext cx="5190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,,Dobrý </a:t>
            </a:r>
            <a:r>
              <a:rPr lang="cs-CZ" dirty="0"/>
              <a:t>den</a:t>
            </a:r>
            <a:r>
              <a:rPr lang="cs-CZ" dirty="0" smtClean="0"/>
              <a:t>,</a:t>
            </a:r>
          </a:p>
          <a:p>
            <a:r>
              <a:rPr lang="cs-CZ" dirty="0" smtClean="0"/>
              <a:t>zasílám </a:t>
            </a:r>
            <a:r>
              <a:rPr lang="cs-CZ" dirty="0"/>
              <a:t>Vám fotku našeho beránka. Práce se nám dařila. Nikde se nám nepolámal atd. Výsledek byl dobrý. N.H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69" y="426719"/>
            <a:ext cx="5315131" cy="39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5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766354" y="5207726"/>
            <a:ext cx="493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,,Beránek </a:t>
            </a:r>
            <a:r>
              <a:rPr lang="cs-CZ" dirty="0"/>
              <a:t>byl výborný ale nešel vyklopit z formy. Asi jsem ji špatně vysypala. Posílám ještě fotku naší výzdoby</a:t>
            </a:r>
            <a:r>
              <a:rPr lang="cs-CZ" dirty="0" smtClean="0"/>
              <a:t>.“</a:t>
            </a:r>
          </a:p>
          <a:p>
            <a:r>
              <a:rPr lang="cs-CZ" dirty="0" smtClean="0"/>
              <a:t>Anna Č.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8842" r="1371" b="10874"/>
          <a:stretch/>
        </p:blipFill>
        <p:spPr>
          <a:xfrm>
            <a:off x="539931" y="1367247"/>
            <a:ext cx="5235947" cy="325700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 flipH="1">
            <a:off x="6749143" y="5521234"/>
            <a:ext cx="4685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,,Práce </a:t>
            </a:r>
            <a:r>
              <a:rPr lang="cs-CZ" dirty="0"/>
              <a:t>byla docela jednoduchá i když někdy byly potíže </a:t>
            </a:r>
            <a:r>
              <a:rPr lang="cs-CZ" dirty="0" smtClean="0"/>
              <a:t>:)“</a:t>
            </a:r>
          </a:p>
          <a:p>
            <a:r>
              <a:rPr lang="cs-CZ" dirty="0" smtClean="0"/>
              <a:t>Adam D.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-508" r="24666" b="-2"/>
          <a:stretch/>
        </p:blipFill>
        <p:spPr>
          <a:xfrm>
            <a:off x="6749143" y="350420"/>
            <a:ext cx="4519748" cy="50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051" y="4894217"/>
            <a:ext cx="5347063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VELIKONOČNÍ JIDÁŠE </a:t>
            </a:r>
            <a:endParaRPr lang="cs-CZ" sz="1600" b="0" dirty="0" smtClean="0">
              <a:effectLst/>
            </a:endParaRPr>
          </a:p>
          <a:p>
            <a:pPr>
              <a:spcAft>
                <a:spcPts val="800"/>
              </a:spcAft>
            </a:pP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,,Letos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jsme jidášky zkoušeli upéct poprvé a musím uznat že se nám opravdu povedly. Hodně mě bavilo motat je do různých smyček a tvarů.  Potřeli jsme je medem a 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byly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opravdu 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výborné.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“</a:t>
            </a:r>
          </a:p>
          <a:p>
            <a:pPr>
              <a:spcAft>
                <a:spcPts val="800"/>
              </a:spcAft>
            </a:pPr>
            <a:r>
              <a:rPr lang="cs-CZ" sz="1600" b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 B.</a:t>
            </a:r>
            <a:endParaRPr lang="cs-CZ" sz="1600" b="0" dirty="0" smtClean="0">
              <a:effectLst/>
            </a:endParaRP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1429" y="336301"/>
            <a:ext cx="3510234" cy="4680312"/>
          </a:xfrm>
          <a:prstGeom prst="rect">
            <a:avLst/>
          </a:prstGeom>
        </p:spPr>
      </p:pic>
      <p:pic>
        <p:nvPicPr>
          <p:cNvPr id="1026" name="Picture 2" descr="https://lh3.googleusercontent.com/w6G69rn8FEF7YXzzlzPtsoMEsgb5M_2lwwTLCCBnGe4dQF7qNroQHSeLrNfW8ukC9FdtSat7v8PJN0X3AWC3Rci6_lxVu7r6lNkVMelJsATwa4hTFFQOWtLhRp5pO9E9U6tLscJ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98" y="384191"/>
            <a:ext cx="3504201" cy="26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7722825" y="2307124"/>
            <a:ext cx="186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Anna Ch.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45532" y="6113417"/>
            <a:ext cx="521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,,…než </a:t>
            </a:r>
            <a:r>
              <a:rPr lang="cs-CZ" dirty="0"/>
              <a:t>jsem stačil vyfotit, 3 beránci zmizely</a:t>
            </a:r>
            <a:r>
              <a:rPr lang="cs-CZ" dirty="0" smtClean="0"/>
              <a:t>...“</a:t>
            </a:r>
          </a:p>
          <a:p>
            <a:r>
              <a:rPr lang="cs-CZ" dirty="0" smtClean="0"/>
              <a:t>Viktor Č.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5746" r="20571" b="20762"/>
          <a:stretch/>
        </p:blipFill>
        <p:spPr>
          <a:xfrm>
            <a:off x="7506788" y="3342406"/>
            <a:ext cx="3579223" cy="25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8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29779" y="2467992"/>
            <a:ext cx="6106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effectLst/>
                <a:latin typeface="Roboto"/>
              </a:rPr>
              <a:t>,,…mazanec mi chutná a myslím že se nám povedl“</a:t>
            </a:r>
          </a:p>
          <a:p>
            <a:pPr fontAlgn="t"/>
            <a:endParaRPr lang="cs-CZ" b="0" i="0" dirty="0" smtClean="0">
              <a:solidFill>
                <a:srgbClr val="9AA0A6"/>
              </a:solidFill>
              <a:effectLst/>
              <a:latin typeface="Roboto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1690" r="16879" b="1"/>
          <a:stretch/>
        </p:blipFill>
        <p:spPr>
          <a:xfrm>
            <a:off x="6985667" y="3400560"/>
            <a:ext cx="4442430" cy="27619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306975" y="6162537"/>
            <a:ext cx="123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Natálie K.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254" r="4413" b="6794"/>
          <a:stretch/>
        </p:blipFill>
        <p:spPr>
          <a:xfrm>
            <a:off x="7799994" y="334708"/>
            <a:ext cx="2001883" cy="209639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8474" y="3302828"/>
            <a:ext cx="7204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dirty="0" smtClean="0">
                <a:effectLst/>
                <a:latin typeface="Roboto"/>
              </a:rPr>
              <a:t>,,</a:t>
            </a:r>
            <a:r>
              <a:rPr lang="it-IT" b="0" i="0" dirty="0" smtClean="0">
                <a:effectLst/>
                <a:latin typeface="Roboto"/>
              </a:rPr>
              <a:t>Myslím si, že se mi mazance povedly</a:t>
            </a:r>
            <a:r>
              <a:rPr lang="cs-CZ" b="0" i="0" dirty="0" smtClean="0">
                <a:effectLst/>
                <a:latin typeface="Roboto"/>
              </a:rPr>
              <a:t>…“ Anna S.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" t="28350" r="-9928" b="12880"/>
          <a:stretch/>
        </p:blipFill>
        <p:spPr>
          <a:xfrm>
            <a:off x="1109709" y="94646"/>
            <a:ext cx="4504888" cy="3210705"/>
          </a:xfrm>
          <a:prstGeom prst="rect">
            <a:avLst/>
          </a:prstGeom>
        </p:spPr>
      </p:pic>
      <p:pic>
        <p:nvPicPr>
          <p:cNvPr id="2050" name="Picture 2" descr="https://lh4.googleusercontent.com/MKuvQd9c2PPqjfa8li8OpFqUSmy9agxUnuL0VsGtRvvG06mCZooMMZa4ziwkYNl4KJl_wnrnE6iaJZrvE7oAup6lC7fM6VYS6mvQko65-kqk61VNNu3zUlgead05wdeRkx-gzH4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14673" r="4886" b="13822"/>
          <a:stretch/>
        </p:blipFill>
        <p:spPr bwMode="auto">
          <a:xfrm>
            <a:off x="892206" y="3779335"/>
            <a:ext cx="4252404" cy="26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 flipH="1">
            <a:off x="3018408" y="6425615"/>
            <a:ext cx="150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Veronika 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8784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288</Words>
  <Application>Microsoft Office PowerPoint</Application>
  <PresentationFormat>Širokoúhlá obrazovka</PresentationFormat>
  <Paragraphs>31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Velikonoční pečení</dc:title>
  <dc:creator>Nina Masakova</dc:creator>
  <cp:lastModifiedBy>Nina Masakova</cp:lastModifiedBy>
  <cp:revision>11</cp:revision>
  <dcterms:created xsi:type="dcterms:W3CDTF">2021-04-05T17:46:47Z</dcterms:created>
  <dcterms:modified xsi:type="dcterms:W3CDTF">2021-04-05T18:53:18Z</dcterms:modified>
</cp:coreProperties>
</file>