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0" r:id="rId4"/>
    <p:sldId id="264" r:id="rId5"/>
    <p:sldId id="265" r:id="rId6"/>
    <p:sldId id="266" r:id="rId7"/>
    <p:sldId id="267" r:id="rId8"/>
    <p:sldId id="269" r:id="rId9"/>
    <p:sldId id="270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>
        <p:scale>
          <a:sx n="100" d="100"/>
          <a:sy n="100" d="100"/>
        </p:scale>
        <p:origin x="-48" y="-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71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824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37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12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34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50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32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35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31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4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42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D6674-7C54-4D0D-810A-B2CC71F5F122}" type="datetimeFigureOut">
              <a:rPr lang="cs-CZ" smtClean="0"/>
              <a:t>05.04.2021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843DA-2E43-4679-A439-22508A908B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06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4171407" y="1323704"/>
            <a:ext cx="3143794" cy="2638696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Velikonoce</a:t>
            </a:r>
            <a:br>
              <a:rPr lang="cs-CZ" sz="2800" b="1" dirty="0" smtClean="0"/>
            </a:br>
            <a:r>
              <a:rPr lang="cs-CZ" sz="2800" b="1" dirty="0" smtClean="0"/>
              <a:t>7.C + 7.D</a:t>
            </a:r>
            <a:r>
              <a:rPr lang="cs-CZ" sz="2800" b="1" dirty="0" smtClean="0"/>
              <a:t> </a:t>
            </a:r>
            <a:endParaRPr lang="cs-CZ" sz="28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" b="9460"/>
          <a:stretch/>
        </p:blipFill>
        <p:spPr>
          <a:xfrm>
            <a:off x="190079" y="182029"/>
            <a:ext cx="4425464" cy="64626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-624"/>
          <a:stretch/>
        </p:blipFill>
        <p:spPr>
          <a:xfrm rot="5400000">
            <a:off x="6464278" y="856458"/>
            <a:ext cx="5722027" cy="53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16570" r="19598" b="10162"/>
          <a:stretch/>
        </p:blipFill>
        <p:spPr>
          <a:xfrm>
            <a:off x="17371" y="28374"/>
            <a:ext cx="4722559" cy="40134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15274" r="9070" b="10551"/>
          <a:stretch/>
        </p:blipFill>
        <p:spPr>
          <a:xfrm rot="16200000">
            <a:off x="1098895" y="3167767"/>
            <a:ext cx="2559510" cy="46119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t="13587" r="18677" b="12888"/>
          <a:stretch/>
        </p:blipFill>
        <p:spPr>
          <a:xfrm>
            <a:off x="8464731" y="878136"/>
            <a:ext cx="3657602" cy="56323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" b="10730"/>
          <a:stretch/>
        </p:blipFill>
        <p:spPr>
          <a:xfrm>
            <a:off x="5090768" y="28374"/>
            <a:ext cx="3023125" cy="36111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0" b="10730"/>
          <a:stretch/>
        </p:blipFill>
        <p:spPr>
          <a:xfrm>
            <a:off x="5320644" y="3694296"/>
            <a:ext cx="2508068" cy="31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7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-1" r="15341" b="7617"/>
          <a:stretch/>
        </p:blipFill>
        <p:spPr>
          <a:xfrm>
            <a:off x="0" y="0"/>
            <a:ext cx="3056709" cy="2968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13559" r="10031" b="4523"/>
          <a:stretch/>
        </p:blipFill>
        <p:spPr>
          <a:xfrm rot="5400000">
            <a:off x="7302771" y="905522"/>
            <a:ext cx="5672831" cy="38617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t="2032" r="3148" b="4381"/>
          <a:stretch/>
        </p:blipFill>
        <p:spPr>
          <a:xfrm>
            <a:off x="0" y="3415816"/>
            <a:ext cx="3264703" cy="34421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r="9766" b="8699"/>
          <a:stretch/>
        </p:blipFill>
        <p:spPr>
          <a:xfrm>
            <a:off x="3056709" y="0"/>
            <a:ext cx="2607123" cy="37490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4953" r="24572" b="2857"/>
          <a:stretch/>
        </p:blipFill>
        <p:spPr>
          <a:xfrm>
            <a:off x="5274271" y="3415816"/>
            <a:ext cx="2934022" cy="3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5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0" b="18576"/>
          <a:stretch/>
        </p:blipFill>
        <p:spPr>
          <a:xfrm>
            <a:off x="354922" y="452761"/>
            <a:ext cx="5007191" cy="55840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0" r="1911" b="21885"/>
          <a:stretch/>
        </p:blipFill>
        <p:spPr>
          <a:xfrm rot="16200000">
            <a:off x="4814271" y="1260450"/>
            <a:ext cx="4963886" cy="25912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r="864"/>
          <a:stretch/>
        </p:blipFill>
        <p:spPr>
          <a:xfrm>
            <a:off x="8438220" y="4232367"/>
            <a:ext cx="3735225" cy="25669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519" y="196062"/>
            <a:ext cx="2836571" cy="33566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t="2412" r="28607" b="6032"/>
          <a:stretch/>
        </p:blipFill>
        <p:spPr>
          <a:xfrm>
            <a:off x="0" y="541493"/>
            <a:ext cx="3239589" cy="62788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13215" r="6526" b="8584"/>
          <a:stretch/>
        </p:blipFill>
        <p:spPr>
          <a:xfrm rot="5400000">
            <a:off x="2590031" y="3503095"/>
            <a:ext cx="3945763" cy="26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4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r="8689" b="18730"/>
          <a:stretch/>
        </p:blipFill>
        <p:spPr>
          <a:xfrm>
            <a:off x="92465" y="1062445"/>
            <a:ext cx="4696641" cy="51467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3" b="6158"/>
          <a:stretch/>
        </p:blipFill>
        <p:spPr>
          <a:xfrm>
            <a:off x="8125386" y="322217"/>
            <a:ext cx="3700856" cy="64356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3958" b="6666"/>
          <a:stretch/>
        </p:blipFill>
        <p:spPr>
          <a:xfrm>
            <a:off x="5155155" y="322218"/>
            <a:ext cx="2604182" cy="62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1143" r="14613" b="2095"/>
          <a:stretch/>
        </p:blipFill>
        <p:spPr>
          <a:xfrm>
            <a:off x="69669" y="0"/>
            <a:ext cx="2768228" cy="43945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508" b="5397"/>
          <a:stretch/>
        </p:blipFill>
        <p:spPr>
          <a:xfrm>
            <a:off x="5062238" y="436517"/>
            <a:ext cx="3054560" cy="64530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3810" r="17492" b="28127"/>
          <a:stretch/>
        </p:blipFill>
        <p:spPr>
          <a:xfrm>
            <a:off x="8142515" y="0"/>
            <a:ext cx="3944983" cy="46677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41386" r="39315" b="10059"/>
          <a:stretch/>
        </p:blipFill>
        <p:spPr>
          <a:xfrm rot="5400000">
            <a:off x="1708590" y="3504352"/>
            <a:ext cx="3824756" cy="28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2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7" t="6857" r="28271"/>
          <a:stretch/>
        </p:blipFill>
        <p:spPr>
          <a:xfrm>
            <a:off x="199489" y="196886"/>
            <a:ext cx="2090057" cy="63877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1778" r="10719"/>
          <a:stretch/>
        </p:blipFill>
        <p:spPr>
          <a:xfrm>
            <a:off x="2571812" y="196886"/>
            <a:ext cx="3788229" cy="62745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51" y="1376972"/>
            <a:ext cx="3243149" cy="43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3675" y="1783080"/>
            <a:ext cx="5799909" cy="43499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0"/>
            <a:ext cx="3930287" cy="52403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2158" r="20382" b="6159"/>
          <a:stretch/>
        </p:blipFill>
        <p:spPr>
          <a:xfrm>
            <a:off x="8099574" y="0"/>
            <a:ext cx="4031466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4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7" y="3638510"/>
            <a:ext cx="2383905" cy="317854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2412" r="18690"/>
          <a:stretch/>
        </p:blipFill>
        <p:spPr>
          <a:xfrm>
            <a:off x="0" y="0"/>
            <a:ext cx="2819896" cy="35938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r="8699"/>
          <a:stretch/>
        </p:blipFill>
        <p:spPr>
          <a:xfrm rot="5400000">
            <a:off x="8295504" y="3056786"/>
            <a:ext cx="4471971" cy="31304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6475" r="8487" b="19619"/>
          <a:stretch/>
        </p:blipFill>
        <p:spPr>
          <a:xfrm>
            <a:off x="2605747" y="2519281"/>
            <a:ext cx="2928807" cy="42977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6826" r="6413"/>
          <a:stretch/>
        </p:blipFill>
        <p:spPr>
          <a:xfrm rot="5400000">
            <a:off x="4911352" y="630303"/>
            <a:ext cx="4554580" cy="355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98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9365" r="10476" b="3387"/>
          <a:stretch/>
        </p:blipFill>
        <p:spPr>
          <a:xfrm rot="5400000">
            <a:off x="8275130" y="-24136"/>
            <a:ext cx="3892734" cy="39410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26789" r="29626" b="26762"/>
          <a:stretch/>
        </p:blipFill>
        <p:spPr>
          <a:xfrm rot="5400000">
            <a:off x="5417078" y="3705844"/>
            <a:ext cx="3796246" cy="23687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4" y="2835925"/>
            <a:ext cx="3820025" cy="38827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2" y="0"/>
            <a:ext cx="3246119" cy="43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4905"/>
          <a:stretch/>
        </p:blipFill>
        <p:spPr>
          <a:xfrm>
            <a:off x="186432" y="159799"/>
            <a:ext cx="3550315" cy="64229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15405" r="5584"/>
          <a:stretch/>
        </p:blipFill>
        <p:spPr>
          <a:xfrm>
            <a:off x="7806431" y="623438"/>
            <a:ext cx="4385569" cy="58015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1424" r="7482" b="5242"/>
          <a:stretch/>
        </p:blipFill>
        <p:spPr>
          <a:xfrm>
            <a:off x="3895405" y="834895"/>
            <a:ext cx="3752368" cy="53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301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</Words>
  <Application>Microsoft Office PowerPoint</Application>
  <PresentationFormat>Širokoúhlá obrazovka</PresentationFormat>
  <Paragraphs>1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Velikonoce 7.C + 7.D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Velikonoce 7.C</dc:title>
  <dc:creator>Nina Masakova</dc:creator>
  <cp:lastModifiedBy>Nina Masakova</cp:lastModifiedBy>
  <cp:revision>9</cp:revision>
  <dcterms:created xsi:type="dcterms:W3CDTF">2021-03-25T19:48:19Z</dcterms:created>
  <dcterms:modified xsi:type="dcterms:W3CDTF">2021-04-05T17:15:59Z</dcterms:modified>
</cp:coreProperties>
</file>