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0" r:id="rId4"/>
    <p:sldId id="264" r:id="rId5"/>
    <p:sldId id="265" r:id="rId6"/>
    <p:sldId id="266" r:id="rId7"/>
    <p:sldId id="267" r:id="rId8"/>
    <p:sldId id="269" r:id="rId9"/>
    <p:sldId id="270" r:id="rId10"/>
    <p:sldId id="272" r:id="rId11"/>
    <p:sldId id="273" r:id="rId12"/>
    <p:sldId id="274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53" autoAdjust="0"/>
    <p:restoredTop sz="94660"/>
  </p:normalViewPr>
  <p:slideViewPr>
    <p:cSldViewPr snapToGrid="0">
      <p:cViewPr>
        <p:scale>
          <a:sx n="100" d="100"/>
          <a:sy n="100" d="100"/>
        </p:scale>
        <p:origin x="-48" y="-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6674-7C54-4D0D-810A-B2CC71F5F122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843DA-2E43-4679-A439-22508A908B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7711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6674-7C54-4D0D-810A-B2CC71F5F122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843DA-2E43-4679-A439-22508A908B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2824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6674-7C54-4D0D-810A-B2CC71F5F122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843DA-2E43-4679-A439-22508A908B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0371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6674-7C54-4D0D-810A-B2CC71F5F122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843DA-2E43-4679-A439-22508A908B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124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6674-7C54-4D0D-810A-B2CC71F5F122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843DA-2E43-4679-A439-22508A908B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349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6674-7C54-4D0D-810A-B2CC71F5F122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843DA-2E43-4679-A439-22508A908B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8502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6674-7C54-4D0D-810A-B2CC71F5F122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843DA-2E43-4679-A439-22508A908B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5325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6674-7C54-4D0D-810A-B2CC71F5F122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843DA-2E43-4679-A439-22508A908B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5356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6674-7C54-4D0D-810A-B2CC71F5F122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843DA-2E43-4679-A439-22508A908B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1318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6674-7C54-4D0D-810A-B2CC71F5F122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843DA-2E43-4679-A439-22508A908B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04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D6674-7C54-4D0D-810A-B2CC71F5F122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843DA-2E43-4679-A439-22508A908B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5420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D6674-7C54-4D0D-810A-B2CC71F5F122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843DA-2E43-4679-A439-22508A908B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506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ctrTitle"/>
          </p:nvPr>
        </p:nvSpPr>
        <p:spPr>
          <a:xfrm>
            <a:off x="4171407" y="1323704"/>
            <a:ext cx="3143794" cy="2638696"/>
          </a:xfrm>
        </p:spPr>
        <p:txBody>
          <a:bodyPr>
            <a:normAutofit/>
          </a:bodyPr>
          <a:lstStyle/>
          <a:p>
            <a:r>
              <a:rPr lang="cs-CZ" sz="2800" b="1" dirty="0" smtClean="0"/>
              <a:t>Velikonoce</a:t>
            </a:r>
            <a:br>
              <a:rPr lang="cs-CZ" sz="2800" b="1" dirty="0" smtClean="0"/>
            </a:br>
            <a:r>
              <a:rPr lang="cs-CZ" sz="2800" b="1" dirty="0" smtClean="0"/>
              <a:t>7.C + 7.D</a:t>
            </a:r>
            <a:r>
              <a:rPr lang="cs-CZ" sz="2800" b="1" dirty="0" smtClean="0"/>
              <a:t> </a:t>
            </a:r>
            <a:endParaRPr lang="cs-CZ" sz="28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7" b="9460"/>
          <a:stretch/>
        </p:blipFill>
        <p:spPr>
          <a:xfrm>
            <a:off x="190079" y="182029"/>
            <a:ext cx="4425464" cy="646261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0" t="-624"/>
          <a:stretch/>
        </p:blipFill>
        <p:spPr>
          <a:xfrm rot="5400000">
            <a:off x="6464278" y="856458"/>
            <a:ext cx="5722027" cy="538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51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4" t="16570" r="19598" b="10162"/>
          <a:stretch/>
        </p:blipFill>
        <p:spPr>
          <a:xfrm>
            <a:off x="17371" y="28374"/>
            <a:ext cx="4722559" cy="401346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0" t="15274" r="9070" b="10551"/>
          <a:stretch/>
        </p:blipFill>
        <p:spPr>
          <a:xfrm rot="16200000">
            <a:off x="1098895" y="3167767"/>
            <a:ext cx="2559510" cy="461194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2" t="13587" r="18677" b="12888"/>
          <a:stretch/>
        </p:blipFill>
        <p:spPr>
          <a:xfrm>
            <a:off x="8464731" y="878136"/>
            <a:ext cx="3657602" cy="563231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" b="10730"/>
          <a:stretch/>
        </p:blipFill>
        <p:spPr>
          <a:xfrm>
            <a:off x="5090768" y="28374"/>
            <a:ext cx="3023125" cy="36111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0" b="10730"/>
          <a:stretch/>
        </p:blipFill>
        <p:spPr>
          <a:xfrm>
            <a:off x="5320644" y="3694296"/>
            <a:ext cx="2508068" cy="316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177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5" t="-1" r="15341" b="7617"/>
          <a:stretch/>
        </p:blipFill>
        <p:spPr>
          <a:xfrm>
            <a:off x="0" y="0"/>
            <a:ext cx="3056709" cy="296849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3" t="13559" r="10031" b="4523"/>
          <a:stretch/>
        </p:blipFill>
        <p:spPr>
          <a:xfrm rot="5400000">
            <a:off x="7302771" y="905522"/>
            <a:ext cx="5672831" cy="386178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2" t="2032" r="3148" b="4381"/>
          <a:stretch/>
        </p:blipFill>
        <p:spPr>
          <a:xfrm>
            <a:off x="0" y="3415816"/>
            <a:ext cx="3264703" cy="344218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2" r="9766" b="8699"/>
          <a:stretch/>
        </p:blipFill>
        <p:spPr>
          <a:xfrm>
            <a:off x="3056709" y="0"/>
            <a:ext cx="2607123" cy="37490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4" t="4953" r="24572" b="2857"/>
          <a:stretch/>
        </p:blipFill>
        <p:spPr>
          <a:xfrm>
            <a:off x="5274271" y="3415816"/>
            <a:ext cx="2934022" cy="3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52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0" b="18576"/>
          <a:stretch/>
        </p:blipFill>
        <p:spPr>
          <a:xfrm>
            <a:off x="354922" y="452761"/>
            <a:ext cx="5007191" cy="558405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083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3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0" r="1911" b="21885"/>
          <a:stretch/>
        </p:blipFill>
        <p:spPr>
          <a:xfrm rot="16200000">
            <a:off x="4814271" y="1260450"/>
            <a:ext cx="4963886" cy="259127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7" r="864"/>
          <a:stretch/>
        </p:blipFill>
        <p:spPr>
          <a:xfrm>
            <a:off x="8438220" y="4232367"/>
            <a:ext cx="3735225" cy="256693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519" y="196062"/>
            <a:ext cx="2836571" cy="335660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0" t="2412" r="28607" b="6032"/>
          <a:stretch/>
        </p:blipFill>
        <p:spPr>
          <a:xfrm>
            <a:off x="0" y="541493"/>
            <a:ext cx="3239589" cy="627888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3" t="13215" r="6526" b="8584"/>
          <a:stretch/>
        </p:blipFill>
        <p:spPr>
          <a:xfrm rot="5400000">
            <a:off x="2590031" y="3503095"/>
            <a:ext cx="3945763" cy="264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45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3" r="8689" b="18730"/>
          <a:stretch/>
        </p:blipFill>
        <p:spPr>
          <a:xfrm>
            <a:off x="92465" y="1062445"/>
            <a:ext cx="4696641" cy="514676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3" b="6158"/>
          <a:stretch/>
        </p:blipFill>
        <p:spPr>
          <a:xfrm>
            <a:off x="8125386" y="322217"/>
            <a:ext cx="3700856" cy="643563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3" r="13958" b="6666"/>
          <a:stretch/>
        </p:blipFill>
        <p:spPr>
          <a:xfrm>
            <a:off x="5155155" y="322218"/>
            <a:ext cx="2604182" cy="629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491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6" t="1143" r="14613" b="2095"/>
          <a:stretch/>
        </p:blipFill>
        <p:spPr>
          <a:xfrm>
            <a:off x="69669" y="0"/>
            <a:ext cx="2768228" cy="439456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9" t="508" b="5397"/>
          <a:stretch/>
        </p:blipFill>
        <p:spPr>
          <a:xfrm>
            <a:off x="5062238" y="436517"/>
            <a:ext cx="3054560" cy="645305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0" t="3810" r="17492" b="28127"/>
          <a:stretch/>
        </p:blipFill>
        <p:spPr>
          <a:xfrm>
            <a:off x="8142515" y="0"/>
            <a:ext cx="3944983" cy="466779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4" t="41386" r="39315" b="10059"/>
          <a:stretch/>
        </p:blipFill>
        <p:spPr>
          <a:xfrm rot="5400000">
            <a:off x="1708590" y="3504352"/>
            <a:ext cx="3824756" cy="288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727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7" t="6857" r="28271"/>
          <a:stretch/>
        </p:blipFill>
        <p:spPr>
          <a:xfrm>
            <a:off x="199489" y="196886"/>
            <a:ext cx="2090057" cy="638773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2" t="1778" r="10719"/>
          <a:stretch/>
        </p:blipFill>
        <p:spPr>
          <a:xfrm>
            <a:off x="2571812" y="196886"/>
            <a:ext cx="3788229" cy="627450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951" y="1376972"/>
            <a:ext cx="3243149" cy="432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54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83675" y="1783080"/>
            <a:ext cx="5799909" cy="434993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" y="0"/>
            <a:ext cx="3930287" cy="524038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3" t="2158" r="20382" b="6159"/>
          <a:stretch/>
        </p:blipFill>
        <p:spPr>
          <a:xfrm>
            <a:off x="8099574" y="0"/>
            <a:ext cx="4031466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49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17" y="3638510"/>
            <a:ext cx="2383905" cy="317854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2412" r="18690"/>
          <a:stretch/>
        </p:blipFill>
        <p:spPr>
          <a:xfrm>
            <a:off x="0" y="0"/>
            <a:ext cx="2819896" cy="359384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3" r="8699"/>
          <a:stretch/>
        </p:blipFill>
        <p:spPr>
          <a:xfrm rot="5400000">
            <a:off x="8295504" y="3056786"/>
            <a:ext cx="4471971" cy="313045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" t="6475" r="8487" b="19619"/>
          <a:stretch/>
        </p:blipFill>
        <p:spPr>
          <a:xfrm>
            <a:off x="2605747" y="2519281"/>
            <a:ext cx="2928807" cy="429776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3" t="6826" r="6413"/>
          <a:stretch/>
        </p:blipFill>
        <p:spPr>
          <a:xfrm rot="5400000">
            <a:off x="4911352" y="630303"/>
            <a:ext cx="4554580" cy="355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98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9" t="9365" r="10476" b="3387"/>
          <a:stretch/>
        </p:blipFill>
        <p:spPr>
          <a:xfrm rot="5400000">
            <a:off x="8275130" y="-24136"/>
            <a:ext cx="3892734" cy="394100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0" t="26789" r="29626" b="26762"/>
          <a:stretch/>
        </p:blipFill>
        <p:spPr>
          <a:xfrm rot="5400000">
            <a:off x="5417078" y="3705844"/>
            <a:ext cx="3796246" cy="236873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54" y="2835925"/>
            <a:ext cx="3820025" cy="388273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72" y="0"/>
            <a:ext cx="3246119" cy="432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84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5" r="14905"/>
          <a:stretch/>
        </p:blipFill>
        <p:spPr>
          <a:xfrm>
            <a:off x="186432" y="159799"/>
            <a:ext cx="3550315" cy="642299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1" t="15405" r="5584"/>
          <a:stretch/>
        </p:blipFill>
        <p:spPr>
          <a:xfrm>
            <a:off x="7806431" y="623438"/>
            <a:ext cx="4385569" cy="580155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9" t="1424" r="7482" b="5242"/>
          <a:stretch/>
        </p:blipFill>
        <p:spPr>
          <a:xfrm>
            <a:off x="3895405" y="834895"/>
            <a:ext cx="3752368" cy="537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13012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</Words>
  <Application>Microsoft Office PowerPoint</Application>
  <PresentationFormat>Širokoúhlá obrazovka</PresentationFormat>
  <Paragraphs>1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Velikonoce 7.C + 7.D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Velikonoce 7.C</dc:title>
  <dc:creator>Nina Masakova</dc:creator>
  <cp:lastModifiedBy>Nina Masakova</cp:lastModifiedBy>
  <cp:revision>9</cp:revision>
  <dcterms:created xsi:type="dcterms:W3CDTF">2021-03-25T19:48:19Z</dcterms:created>
  <dcterms:modified xsi:type="dcterms:W3CDTF">2021-04-05T17:15:59Z</dcterms:modified>
</cp:coreProperties>
</file>