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8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80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84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3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70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21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11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69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6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4864-FAC7-4986-87A9-29FC1ED3E5AB}" type="datetimeFigureOut">
              <a:rPr lang="cs-CZ" smtClean="0"/>
              <a:t>20.02.2021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9FFA-FB0B-410F-AE77-0DBA4C3120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29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41713"/>
            <a:ext cx="9144000" cy="2542903"/>
          </a:xfrm>
        </p:spPr>
        <p:txBody>
          <a:bodyPr/>
          <a:lstStyle/>
          <a:p>
            <a:r>
              <a:rPr lang="cs-CZ" dirty="0" smtClean="0"/>
              <a:t>Románské stavby v Čechách 7.D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36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2554" r="7167" b="11890"/>
          <a:stretch/>
        </p:blipFill>
        <p:spPr>
          <a:xfrm>
            <a:off x="2194560" y="1005840"/>
            <a:ext cx="7498080" cy="5181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618219" y="6187440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Anna 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40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1735" r="-1" b="15122"/>
          <a:stretch/>
        </p:blipFill>
        <p:spPr>
          <a:xfrm rot="5400000">
            <a:off x="-198120" y="1591491"/>
            <a:ext cx="6770914" cy="376210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381" r="8138" b="444"/>
          <a:stretch/>
        </p:blipFill>
        <p:spPr>
          <a:xfrm>
            <a:off x="6456397" y="87085"/>
            <a:ext cx="4612198" cy="677091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67267" y="1439333"/>
            <a:ext cx="45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Viktorie</a:t>
            </a:r>
          </a:p>
          <a:p>
            <a:endParaRPr lang="cs-CZ" dirty="0" smtClean="0"/>
          </a:p>
          <a:p>
            <a:r>
              <a:rPr lang="cs-CZ" dirty="0"/>
              <a:t>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61688" y="1600201"/>
            <a:ext cx="342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Ni</a:t>
            </a:r>
          </a:p>
          <a:p>
            <a:r>
              <a:rPr lang="cs-CZ" dirty="0" err="1" smtClean="0"/>
              <a:t>col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3019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4848" r="9427" b="6264"/>
          <a:stretch/>
        </p:blipFill>
        <p:spPr>
          <a:xfrm>
            <a:off x="1109133" y="0"/>
            <a:ext cx="3782908" cy="68160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62940" y="1051560"/>
            <a:ext cx="45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Andrea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H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91498" y="1463040"/>
            <a:ext cx="200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Kristina</a:t>
            </a:r>
          </a:p>
          <a:p>
            <a:endParaRPr lang="cs-CZ" dirty="0"/>
          </a:p>
          <a:p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53" y="0"/>
            <a:ext cx="4767220" cy="67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3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</Words>
  <Application>Microsoft Office PowerPoint</Application>
  <PresentationFormat>Širokoúhlá obrazovka</PresentationFormat>
  <Paragraphs>16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Románské stavby v Čechách 7.D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Románské stavby v Čechách 7.D</dc:title>
  <dc:creator>Nina Masakova</dc:creator>
  <cp:lastModifiedBy>Nina Masakova</cp:lastModifiedBy>
  <cp:revision>3</cp:revision>
  <dcterms:created xsi:type="dcterms:W3CDTF">2021-02-20T08:56:13Z</dcterms:created>
  <dcterms:modified xsi:type="dcterms:W3CDTF">2021-02-20T09:05:25Z</dcterms:modified>
</cp:coreProperties>
</file>